
<file path=[Content_Types].xml><?xml version="1.0" encoding="utf-8"?>
<Types xmlns="http://schemas.openxmlformats.org/package/2006/content-types">
  <Default Extension="bin" ContentType="application/vnd.openxmlformats-officedocument.spreadsheetml.printerSettings"/>
  <Default Extension="rels" ContentType="application/vnd.openxmlformats-package.relationships+xml"/>
  <Default Extension="xml" ContentType="application/xml"/>
  <Override PartName="/xl/workbook.xml" ContentType="application/vnd.openxmlformats-officedocument.spreadsheetml.sheet.main+xml"/>
  <Override PartName="/xl/worksheets/sheet1.xml" ContentType="application/vnd.openxmlformats-officedocument.spreadsheetml.worksheet+xml"/>
  <Override PartName="/xl/theme/theme1.xml" ContentType="application/vnd.openxmlformats-officedocument.theme+xml"/>
  <Override PartName="/xl/styles.xml" ContentType="application/vnd.openxmlformats-officedocument.spreadsheetml.styles+xml"/>
  <Override PartName="/xl/sharedStrings.xml" ContentType="application/vnd.openxmlformats-officedocument.spreadsheetml.sharedStrin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xl/workbook.xml"/></Relationships>
</file>

<file path=xl/workbook.xml><?xml version="1.0" encoding="utf-8"?>
<workbook xmlns="http://schemas.openxmlformats.org/spreadsheetml/2006/main" xmlns:r="http://schemas.openxmlformats.org/officeDocument/2006/relationships" xmlns:mc="http://schemas.openxmlformats.org/markup-compatibility/2006" xmlns:x15="http://schemas.microsoft.com/office/spreadsheetml/2010/11/main" xmlns:xr="http://schemas.microsoft.com/office/spreadsheetml/2014/revision" xmlns:xr6="http://schemas.microsoft.com/office/spreadsheetml/2016/revision6" xmlns:xr10="http://schemas.microsoft.com/office/spreadsheetml/2016/revision10" xmlns:xr2="http://schemas.microsoft.com/office/spreadsheetml/2015/revision2" mc:Ignorable="x15 xr xr6 xr10 xr2">
  <fileVersion appName="xl" lastEdited="7" lowestEdited="5" rupBuild="21624"/>
  <workbookPr defaultThemeVersion="124226"/>
  <mc:AlternateContent xmlns:mc="http://schemas.openxmlformats.org/markup-compatibility/2006">
    <mc:Choice Requires="x15">
      <x15ac:absPath xmlns:x15ac="http://schemas.microsoft.com/office/spreadsheetml/2010/11/ac" url="C:\Users\anton\Desktop\Power BI Fundamentals\"/>
    </mc:Choice>
  </mc:AlternateContent>
  <xr:revisionPtr revIDLastSave="0" documentId="8_{A28EC871-9785-47D8-832E-3ECACE2A8C44}" xr6:coauthVersionLast="43" xr6:coauthVersionMax="43" xr10:uidLastSave="{00000000-0000-0000-0000-000000000000}"/>
  <bookViews>
    <workbookView xWindow="4035" yWindow="2640" windowWidth="21600" windowHeight="11385" xr2:uid="{00000000-000D-0000-FFFF-FFFF00000000}"/>
  </bookViews>
  <sheets>
    <sheet name="Sales Data" sheetId="1" r:id="rId1"/>
  </sheets>
  <definedNames>
    <definedName name="_xlnm._FilterDatabase" localSheetId="0" hidden="1">'Sales Data'!$A$3:$H$115</definedName>
  </definedNames>
  <calcPr calcId="114210"/>
</workbook>
</file>

<file path=xl/sharedStrings.xml><?xml version="1.0" encoding="utf-8"?>
<sst xmlns="http://schemas.openxmlformats.org/spreadsheetml/2006/main" count="581" uniqueCount="62">
  <si>
    <t>Sales Database</t>
  </si>
  <si>
    <t>Daniels</t>
  </si>
  <si>
    <t>Blake</t>
  </si>
  <si>
    <t>Andrews</t>
  </si>
  <si>
    <t>Make</t>
  </si>
  <si>
    <t>Toyota</t>
  </si>
  <si>
    <t>Holden</t>
  </si>
  <si>
    <t>Ford</t>
  </si>
  <si>
    <t>Jeep</t>
  </si>
  <si>
    <t>Honda</t>
  </si>
  <si>
    <t>Model</t>
  </si>
  <si>
    <t>Rav 4</t>
  </si>
  <si>
    <t>Commodore</t>
  </si>
  <si>
    <t>Falcon</t>
  </si>
  <si>
    <t>Wrangler</t>
  </si>
  <si>
    <t>Civic</t>
  </si>
  <si>
    <t>Corolla</t>
  </si>
  <si>
    <t>Astra</t>
  </si>
  <si>
    <t>Focus</t>
  </si>
  <si>
    <t>Cherokee</t>
  </si>
  <si>
    <t>Patriot</t>
  </si>
  <si>
    <t>Accord</t>
  </si>
  <si>
    <t>Grand Cherokee</t>
  </si>
  <si>
    <t>Units</t>
  </si>
  <si>
    <t>Sales</t>
  </si>
  <si>
    <t>Yaris</t>
  </si>
  <si>
    <t>Camry</t>
  </si>
  <si>
    <t>Tarago</t>
  </si>
  <si>
    <t>Prado</t>
  </si>
  <si>
    <t>Kluger</t>
  </si>
  <si>
    <t>Captiva</t>
  </si>
  <si>
    <t>Rodeo</t>
  </si>
  <si>
    <t>Ute</t>
  </si>
  <si>
    <t>Monaro</t>
  </si>
  <si>
    <t>Ranger</t>
  </si>
  <si>
    <t>Mondeo</t>
  </si>
  <si>
    <t>Territory</t>
  </si>
  <si>
    <t>Jazz</t>
  </si>
  <si>
    <t>Odyssey</t>
  </si>
  <si>
    <t>CR-V</t>
  </si>
  <si>
    <t>Dawson</t>
  </si>
  <si>
    <t>Date</t>
  </si>
  <si>
    <t>Salesperson</t>
  </si>
  <si>
    <t>State</t>
  </si>
  <si>
    <t>VIC</t>
  </si>
  <si>
    <t>TAS</t>
  </si>
  <si>
    <t>SA</t>
  </si>
  <si>
    <t>NSW</t>
  </si>
  <si>
    <t>NT</t>
  </si>
  <si>
    <t>WA</t>
  </si>
  <si>
    <t>ACT</t>
  </si>
  <si>
    <t>Colour</t>
  </si>
  <si>
    <t>Silver</t>
  </si>
  <si>
    <t>Blue</t>
  </si>
  <si>
    <t>Red</t>
  </si>
  <si>
    <t>White</t>
  </si>
  <si>
    <t>Black</t>
  </si>
  <si>
    <t>Yellow</t>
  </si>
  <si>
    <t>Green</t>
  </si>
  <si>
    <t>Country</t>
  </si>
  <si>
    <t>USA</t>
  </si>
  <si>
    <t>JPN</t>
  </si>
</sst>
</file>

<file path=xl/styles.xml><?xml version="1.0" encoding="utf-8"?>
<styleSheet xmlns="http://schemas.openxmlformats.org/spreadsheetml/2006/main" xmlns:mc="http://schemas.openxmlformats.org/markup-compatibility/2006" xmlns:x14ac="http://schemas.microsoft.com/office/spreadsheetml/2009/9/ac" xmlns:x16r2="http://schemas.microsoft.com/office/spreadsheetml/2015/02/main" xmlns:xr="http://schemas.microsoft.com/office/spreadsheetml/2014/revision" mc:Ignorable="x14ac x16r2 xr">
  <numFmts count="1">
    <numFmt numFmtId="164" formatCode="&quot;$&quot;#,##0.00"/>
  </numFmts>
  <fonts count="4" x14ac:knownFonts="1">
    <font>
      <sz val="10"/>
      <name val="Arial"/>
    </font>
    <font>
      <sz val="8"/>
      <name val="Arial"/>
      <family val="2"/>
    </font>
    <font>
      <sz val="14"/>
      <color indexed="23"/>
      <name val="Arial Black"/>
      <family val="2"/>
    </font>
    <font>
      <b/>
      <sz val="10"/>
      <name val="Arial"/>
      <family val="2"/>
    </font>
  </fonts>
  <fills count="2">
    <fill>
      <patternFill patternType="none"/>
    </fill>
    <fill>
      <patternFill patternType="gray125"/>
    </fill>
  </fills>
  <borders count="2">
    <border>
      <left/>
      <right/>
      <top/>
      <bottom/>
      <diagonal/>
    </border>
    <border>
      <left/>
      <right/>
      <top/>
      <bottom style="thin">
        <color indexed="64"/>
      </bottom>
      <diagonal/>
    </border>
  </borders>
  <cellStyleXfs count="1">
    <xf numFmtId="0" fontId="0" fillId="0" borderId="0"/>
  </cellStyleXfs>
  <cellXfs count="8">
    <xf numFmtId="0" fontId="0" fillId="0" borderId="0" xfId="0"/>
    <xf numFmtId="0" fontId="2" fillId="0" borderId="1" xfId="0" applyFont="1" applyBorder="1"/>
    <xf numFmtId="0" fontId="0" fillId="0" borderId="1" xfId="0" applyBorder="1"/>
    <xf numFmtId="164" fontId="0" fillId="0" borderId="0" xfId="0" applyNumberFormat="1"/>
    <xf numFmtId="0" fontId="0" fillId="0" borderId="1" xfId="0" applyBorder="1" applyAlignment="1">
      <alignment horizontal="center"/>
    </xf>
    <xf numFmtId="14" fontId="0" fillId="0" borderId="0" xfId="0" applyNumberFormat="1" applyAlignment="1">
      <alignment horizontal="center"/>
    </xf>
    <xf numFmtId="0" fontId="0" fillId="0" borderId="0" xfId="0" applyAlignment="1">
      <alignment horizontal="center"/>
    </xf>
    <xf numFmtId="0" fontId="3" fillId="0" borderId="0" xfId="0" applyFont="1"/>
  </cellXfs>
  <cellStyles count="1">
    <cellStyle name="Normal" xfId="0" builtinId="0"/>
  </cellStyles>
  <dxfs count="0"/>
  <tableStyles count="0" defaultTableStyle="TableStyleMedium2" defaultPivotStyle="PivotStyleLight16"/>
  <colors>
    <indexedColors>
      <rgbColor rgb="00000000"/>
      <rgbColor rgb="00FFFFFF"/>
      <rgbColor rgb="00FF0000"/>
      <rgbColor rgb="0000FF00"/>
      <rgbColor rgb="000000FF"/>
      <rgbColor rgb="00FFFF00"/>
      <rgbColor rgb="00FF00FF"/>
      <rgbColor rgb="0000FFFF"/>
      <rgbColor rgb="00000000"/>
      <rgbColor rgb="00FFFFFF"/>
      <rgbColor rgb="00FF0000"/>
      <rgbColor rgb="0000FF00"/>
      <rgbColor rgb="000000FF"/>
      <rgbColor rgb="0099CCFF"/>
      <rgbColor rgb="00FF00FF"/>
      <rgbColor rgb="0000FFFF"/>
      <rgbColor rgb="00800000"/>
      <rgbColor rgb="00008000"/>
      <rgbColor rgb="00000080"/>
      <rgbColor rgb="00808000"/>
      <rgbColor rgb="00800080"/>
      <rgbColor rgb="00008080"/>
      <rgbColor rgb="00C0C0C0"/>
      <rgbColor rgb="00808080"/>
      <rgbColor rgb="009999FF"/>
      <rgbColor rgb="00993366"/>
      <rgbColor rgb="00FFFFCC"/>
      <rgbColor rgb="00CCFFFF"/>
      <rgbColor rgb="00660066"/>
      <rgbColor rgb="00FF8080"/>
      <rgbColor rgb="000066CC"/>
      <rgbColor rgb="00CCCCFF"/>
      <rgbColor rgb="00000080"/>
      <rgbColor rgb="00FF00FF"/>
      <rgbColor rgb="00FFFF00"/>
      <rgbColor rgb="0000FFFF"/>
      <rgbColor rgb="00800080"/>
      <rgbColor rgb="00800000"/>
      <rgbColor rgb="00008080"/>
      <rgbColor rgb="000000FF"/>
      <rgbColor rgb="0000CCFF"/>
      <rgbColor rgb="00CCFFFF"/>
      <rgbColor rgb="00CCFFCC"/>
      <rgbColor rgb="00D1E8FF"/>
      <rgbColor rgb="0099CCFF"/>
      <rgbColor rgb="00FF99CC"/>
      <rgbColor rgb="00CC99FF"/>
      <rgbColor rgb="00FFCC99"/>
      <rgbColor rgb="003366FF"/>
      <rgbColor rgb="0033CCCC"/>
      <rgbColor rgb="0099CC00"/>
      <rgbColor rgb="00FFCC00"/>
      <rgbColor rgb="00FF9900"/>
      <rgbColor rgb="00FF6600"/>
      <rgbColor rgb="00666699"/>
      <rgbColor rgb="00969696"/>
      <rgbColor rgb="00003366"/>
      <rgbColor rgb="00E8FFA7"/>
      <rgbColor rgb="00003300"/>
      <rgbColor rgb="00333300"/>
      <rgbColor rgb="00993300"/>
      <rgbColor rgb="00993366"/>
      <rgbColor rgb="00333399"/>
      <rgbColor rgb="00333333"/>
    </indexedColors>
  </colors>
  <extLst>
    <ext xmlns:x14="http://schemas.microsoft.com/office/spreadsheetml/2009/9/main" uri="{EB79DEF2-80B8-43e5-95BD-54CBDDF9020C}">
      <x14:slicerStyles defaultSlicerStyle="SlicerStyleLight1"/>
    </ext>
    <ext xmlns:x15="http://schemas.microsoft.com/office/spreadsheetml/2010/11/main" uri="{9260A510-F301-46a8-8635-F512D64BE5F5}">
      <x15:timelineStyles defaultTimelineStyle="TimeSlicerStyleLight1"/>
    </ext>
  </extLst>
</styleSheet>
</file>

<file path=xl/_rels/workbook.xml.rels><?xml version="1.0" encoding="UTF-8" standalone="yes"?>
<Relationships xmlns="http://schemas.openxmlformats.org/package/2006/relationships"><Relationship Id="rId3" Type="http://schemas.openxmlformats.org/officeDocument/2006/relationships/styles" Target="styles.xml"/><Relationship Id="rId2" Type="http://schemas.openxmlformats.org/officeDocument/2006/relationships/theme" Target="theme/theme1.xml"/><Relationship Id="rId1" Type="http://schemas.openxmlformats.org/officeDocument/2006/relationships/worksheet" Target="worksheets/sheet1.xml"/><Relationship Id="rId4" Type="http://schemas.openxmlformats.org/officeDocument/2006/relationships/sharedStrings" Target="sharedStrings.xml"/></Relationships>
</file>

<file path=xl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mbria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Tahoma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xl/worksheets/_rels/sheet1.xml.rels><?xml version="1.0" encoding="UTF-8" standalone="yes"?>
<Relationships xmlns="http://schemas.openxmlformats.org/package/2006/relationships"><Relationship Id="rId1" Type="http://schemas.openxmlformats.org/officeDocument/2006/relationships/printerSettings" Target="../printerSettings/printerSettings1.bin"/></Relationships>
</file>

<file path=xl/worksheets/sheet1.xml><?xml version="1.0" encoding="utf-8"?>
<worksheet xmlns="http://schemas.openxmlformats.org/spreadsheetml/2006/main" xmlns:r="http://schemas.openxmlformats.org/officeDocument/2006/relationships" xmlns:mc="http://schemas.openxmlformats.org/markup-compatibility/2006" xmlns:x14ac="http://schemas.microsoft.com/office/spreadsheetml/2009/9/ac" xmlns:xr="http://schemas.microsoft.com/office/spreadsheetml/2014/revision" xmlns:xr2="http://schemas.microsoft.com/office/spreadsheetml/2015/revision2" xmlns:xr3="http://schemas.microsoft.com/office/spreadsheetml/2016/revision3" mc:Ignorable="x14ac xr xr2 xr3" xr:uid="{00000000-0001-0000-0000-000000000000}">
  <dimension ref="A1:O115"/>
  <sheetViews>
    <sheetView tabSelected="1" workbookViewId="0">
      <selection activeCell="C4" sqref="C4"/>
    </sheetView>
  </sheetViews>
  <sheetFormatPr defaultRowHeight="12.75" x14ac:dyDescent="0.2"/>
  <cols>
    <col min="1" max="1" width="14.85546875" customWidth="1"/>
    <col min="2" max="2" width="14.5703125" customWidth="1"/>
    <col min="3" max="5" width="14.7109375" customWidth="1"/>
    <col min="6" max="6" width="14.7109375" style="6" customWidth="1"/>
    <col min="7" max="7" width="14.140625" style="6" customWidth="1"/>
    <col min="8" max="8" width="14.140625" customWidth="1"/>
  </cols>
  <sheetData>
    <row r="1" spans="1:15" ht="22.5" x14ac:dyDescent="0.45">
      <c r="A1" s="1" t="s">
        <v>0</v>
      </c>
      <c r="B1" s="2"/>
      <c r="C1" s="2"/>
      <c r="D1" s="2"/>
      <c r="E1" s="2"/>
      <c r="F1" s="4"/>
      <c r="G1" s="4"/>
      <c r="H1" s="2"/>
    </row>
    <row r="3" spans="1:15" x14ac:dyDescent="0.2">
      <c r="A3" s="7" t="s">
        <v>42</v>
      </c>
      <c r="B3" s="7" t="s">
        <v>4</v>
      </c>
      <c r="C3" s="7" t="s">
        <v>10</v>
      </c>
      <c r="D3" s="7" t="s">
        <v>51</v>
      </c>
      <c r="E3" s="7" t="s">
        <v>43</v>
      </c>
      <c r="F3" s="7" t="s">
        <v>41</v>
      </c>
      <c r="G3" s="7" t="s">
        <v>23</v>
      </c>
      <c r="H3" s="7" t="s">
        <v>24</v>
      </c>
      <c r="N3" s="7" t="s">
        <v>4</v>
      </c>
      <c r="O3" s="7" t="s">
        <v>59</v>
      </c>
    </row>
    <row r="4" spans="1:15" x14ac:dyDescent="0.2">
      <c r="A4" t="s">
        <v>3</v>
      </c>
      <c r="B4" t="s">
        <v>6</v>
      </c>
      <c r="C4" t="s">
        <v>33</v>
      </c>
      <c r="D4" t="s">
        <v>52</v>
      </c>
      <c r="E4" t="s">
        <v>44</v>
      </c>
      <c r="F4" s="5">
        <v>39237</v>
      </c>
      <c r="G4" s="6">
        <v>1</v>
      </c>
      <c r="H4" s="3">
        <v>19875</v>
      </c>
      <c r="N4" t="s">
        <v>6</v>
      </c>
      <c r="O4" t="s">
        <v>60</v>
      </c>
    </row>
    <row r="5" spans="1:15" x14ac:dyDescent="0.2">
      <c r="A5" t="s">
        <v>3</v>
      </c>
      <c r="B5" t="s">
        <v>5</v>
      </c>
      <c r="C5" t="s">
        <v>11</v>
      </c>
      <c r="D5" t="s">
        <v>53</v>
      </c>
      <c r="E5" t="s">
        <v>45</v>
      </c>
      <c r="F5" s="5">
        <v>39270</v>
      </c>
      <c r="G5" s="6">
        <v>1</v>
      </c>
      <c r="H5" s="3">
        <v>19875</v>
      </c>
      <c r="N5" t="s">
        <v>5</v>
      </c>
      <c r="O5" t="s">
        <v>61</v>
      </c>
    </row>
    <row r="6" spans="1:15" x14ac:dyDescent="0.2">
      <c r="A6" t="s">
        <v>2</v>
      </c>
      <c r="B6" t="s">
        <v>8</v>
      </c>
      <c r="C6" t="s">
        <v>14</v>
      </c>
      <c r="D6" t="s">
        <v>54</v>
      </c>
      <c r="E6" t="s">
        <v>46</v>
      </c>
      <c r="F6" s="5">
        <v>39336</v>
      </c>
      <c r="G6" s="6">
        <v>1</v>
      </c>
      <c r="H6" s="3">
        <v>19875</v>
      </c>
      <c r="N6" t="s">
        <v>8</v>
      </c>
      <c r="O6" t="s">
        <v>60</v>
      </c>
    </row>
    <row r="7" spans="1:15" x14ac:dyDescent="0.2">
      <c r="A7" t="s">
        <v>1</v>
      </c>
      <c r="B7" t="s">
        <v>5</v>
      </c>
      <c r="C7" t="s">
        <v>25</v>
      </c>
      <c r="D7" t="s">
        <v>55</v>
      </c>
      <c r="E7" t="s">
        <v>44</v>
      </c>
      <c r="F7" s="5">
        <v>38780</v>
      </c>
      <c r="G7" s="6">
        <v>1</v>
      </c>
      <c r="H7" s="3">
        <v>19875</v>
      </c>
      <c r="N7" t="s">
        <v>7</v>
      </c>
      <c r="O7" t="s">
        <v>60</v>
      </c>
    </row>
    <row r="8" spans="1:15" x14ac:dyDescent="0.2">
      <c r="A8" t="s">
        <v>3</v>
      </c>
      <c r="B8" t="s">
        <v>6</v>
      </c>
      <c r="C8" t="s">
        <v>30</v>
      </c>
      <c r="D8" t="s">
        <v>56</v>
      </c>
      <c r="E8" t="s">
        <v>47</v>
      </c>
      <c r="F8" s="5">
        <v>39369</v>
      </c>
      <c r="G8" s="6">
        <v>1</v>
      </c>
      <c r="H8" s="3">
        <v>23560</v>
      </c>
      <c r="N8" t="s">
        <v>9</v>
      </c>
      <c r="O8" t="s">
        <v>61</v>
      </c>
    </row>
    <row r="9" spans="1:15" x14ac:dyDescent="0.2">
      <c r="A9" t="s">
        <v>1</v>
      </c>
      <c r="B9" t="s">
        <v>5</v>
      </c>
      <c r="C9" t="s">
        <v>16</v>
      </c>
      <c r="D9" t="s">
        <v>52</v>
      </c>
      <c r="E9" t="s">
        <v>48</v>
      </c>
      <c r="F9" s="5">
        <v>39368</v>
      </c>
      <c r="G9" s="6">
        <v>1</v>
      </c>
      <c r="H9" s="3">
        <v>23560</v>
      </c>
    </row>
    <row r="10" spans="1:15" x14ac:dyDescent="0.2">
      <c r="A10" t="s">
        <v>3</v>
      </c>
      <c r="B10" t="s">
        <v>8</v>
      </c>
      <c r="C10" t="s">
        <v>22</v>
      </c>
      <c r="D10" t="s">
        <v>53</v>
      </c>
      <c r="E10" t="s">
        <v>49</v>
      </c>
      <c r="F10" s="5">
        <v>39270</v>
      </c>
      <c r="G10" s="6">
        <v>1</v>
      </c>
      <c r="H10" s="3">
        <v>32541</v>
      </c>
    </row>
    <row r="11" spans="1:15" x14ac:dyDescent="0.2">
      <c r="A11" t="s">
        <v>1</v>
      </c>
      <c r="B11" t="s">
        <v>7</v>
      </c>
      <c r="C11" t="s">
        <v>13</v>
      </c>
      <c r="D11" t="s">
        <v>54</v>
      </c>
      <c r="E11" t="s">
        <v>46</v>
      </c>
      <c r="F11" s="5">
        <v>39270</v>
      </c>
      <c r="G11" s="6">
        <v>1</v>
      </c>
      <c r="H11" s="3">
        <v>32541</v>
      </c>
    </row>
    <row r="12" spans="1:15" x14ac:dyDescent="0.2">
      <c r="A12" t="s">
        <v>40</v>
      </c>
      <c r="B12" t="s">
        <v>6</v>
      </c>
      <c r="C12" t="s">
        <v>33</v>
      </c>
      <c r="D12" t="s">
        <v>55</v>
      </c>
      <c r="E12" t="s">
        <v>47</v>
      </c>
      <c r="F12" s="5">
        <v>39115</v>
      </c>
      <c r="G12" s="6">
        <v>1</v>
      </c>
      <c r="H12" s="3">
        <v>32541</v>
      </c>
    </row>
    <row r="13" spans="1:15" x14ac:dyDescent="0.2">
      <c r="A13" t="s">
        <v>3</v>
      </c>
      <c r="B13" t="s">
        <v>5</v>
      </c>
      <c r="C13" t="s">
        <v>16</v>
      </c>
      <c r="D13" t="s">
        <v>56</v>
      </c>
      <c r="E13" t="s">
        <v>44</v>
      </c>
      <c r="F13" s="5">
        <v>39735</v>
      </c>
      <c r="G13" s="6">
        <v>1</v>
      </c>
      <c r="H13" s="3">
        <v>32985</v>
      </c>
    </row>
    <row r="14" spans="1:15" x14ac:dyDescent="0.2">
      <c r="A14" t="s">
        <v>2</v>
      </c>
      <c r="B14" t="s">
        <v>5</v>
      </c>
      <c r="C14" t="s">
        <v>26</v>
      </c>
      <c r="D14" t="s">
        <v>52</v>
      </c>
      <c r="E14" t="s">
        <v>50</v>
      </c>
      <c r="F14" s="5">
        <v>39435</v>
      </c>
      <c r="G14" s="6">
        <v>1</v>
      </c>
      <c r="H14" s="3">
        <v>32985</v>
      </c>
    </row>
    <row r="15" spans="1:15" x14ac:dyDescent="0.2">
      <c r="A15" t="s">
        <v>1</v>
      </c>
      <c r="B15" t="s">
        <v>7</v>
      </c>
      <c r="C15" t="s">
        <v>34</v>
      </c>
      <c r="D15" t="s">
        <v>57</v>
      </c>
      <c r="E15" t="s">
        <v>44</v>
      </c>
      <c r="F15" s="5">
        <v>39469</v>
      </c>
      <c r="G15" s="6">
        <v>1</v>
      </c>
      <c r="H15" s="3">
        <v>32985</v>
      </c>
    </row>
    <row r="16" spans="1:15" x14ac:dyDescent="0.2">
      <c r="A16" t="s">
        <v>40</v>
      </c>
      <c r="B16" t="s">
        <v>5</v>
      </c>
      <c r="C16" t="s">
        <v>16</v>
      </c>
      <c r="D16" t="s">
        <v>52</v>
      </c>
      <c r="E16" t="s">
        <v>44</v>
      </c>
      <c r="F16" s="5">
        <v>39396</v>
      </c>
      <c r="G16" s="6">
        <v>1</v>
      </c>
      <c r="H16" s="3">
        <v>32985</v>
      </c>
    </row>
    <row r="17" spans="1:8" x14ac:dyDescent="0.2">
      <c r="A17" t="s">
        <v>40</v>
      </c>
      <c r="B17" t="s">
        <v>5</v>
      </c>
      <c r="C17" t="s">
        <v>28</v>
      </c>
      <c r="D17" t="s">
        <v>53</v>
      </c>
      <c r="E17" t="s">
        <v>45</v>
      </c>
      <c r="F17" s="5">
        <v>38938</v>
      </c>
      <c r="G17" s="6">
        <v>1</v>
      </c>
      <c r="H17" s="3">
        <v>32985</v>
      </c>
    </row>
    <row r="18" spans="1:8" x14ac:dyDescent="0.2">
      <c r="A18" t="s">
        <v>2</v>
      </c>
      <c r="B18" t="s">
        <v>6</v>
      </c>
      <c r="C18" t="s">
        <v>30</v>
      </c>
      <c r="D18" t="s">
        <v>54</v>
      </c>
      <c r="E18" t="s">
        <v>45</v>
      </c>
      <c r="F18" s="5">
        <v>39702</v>
      </c>
      <c r="G18" s="6">
        <v>1</v>
      </c>
      <c r="H18" s="3">
        <v>36210</v>
      </c>
    </row>
    <row r="19" spans="1:8" x14ac:dyDescent="0.2">
      <c r="A19" t="s">
        <v>1</v>
      </c>
      <c r="B19" t="s">
        <v>9</v>
      </c>
      <c r="C19" t="s">
        <v>39</v>
      </c>
      <c r="D19" t="s">
        <v>55</v>
      </c>
      <c r="E19" t="s">
        <v>49</v>
      </c>
      <c r="F19" s="5">
        <v>39388</v>
      </c>
      <c r="G19" s="6">
        <v>1</v>
      </c>
      <c r="H19" s="3">
        <v>36210</v>
      </c>
    </row>
    <row r="20" spans="1:8" x14ac:dyDescent="0.2">
      <c r="A20" t="s">
        <v>40</v>
      </c>
      <c r="B20" t="s">
        <v>7</v>
      </c>
      <c r="C20" t="s">
        <v>35</v>
      </c>
      <c r="D20" t="s">
        <v>56</v>
      </c>
      <c r="E20" t="s">
        <v>49</v>
      </c>
      <c r="F20" s="5">
        <v>39702</v>
      </c>
      <c r="G20" s="6">
        <v>1</v>
      </c>
      <c r="H20" s="3">
        <v>36210</v>
      </c>
    </row>
    <row r="21" spans="1:8" x14ac:dyDescent="0.2">
      <c r="A21" t="s">
        <v>2</v>
      </c>
      <c r="B21" t="s">
        <v>7</v>
      </c>
      <c r="C21" t="s">
        <v>35</v>
      </c>
      <c r="D21" t="s">
        <v>52</v>
      </c>
      <c r="E21" t="s">
        <v>49</v>
      </c>
      <c r="F21" s="5">
        <v>39240</v>
      </c>
      <c r="G21" s="6">
        <v>2</v>
      </c>
      <c r="H21" s="3">
        <v>46210</v>
      </c>
    </row>
    <row r="22" spans="1:8" x14ac:dyDescent="0.2">
      <c r="A22" t="s">
        <v>1</v>
      </c>
      <c r="B22" t="s">
        <v>7</v>
      </c>
      <c r="C22" t="s">
        <v>32</v>
      </c>
      <c r="D22" t="s">
        <v>58</v>
      </c>
      <c r="E22" t="s">
        <v>49</v>
      </c>
      <c r="F22" s="5">
        <v>39702</v>
      </c>
      <c r="G22" s="6">
        <v>2</v>
      </c>
      <c r="H22" s="3">
        <v>46210</v>
      </c>
    </row>
    <row r="23" spans="1:8" x14ac:dyDescent="0.2">
      <c r="A23" t="s">
        <v>40</v>
      </c>
      <c r="B23" t="s">
        <v>5</v>
      </c>
      <c r="C23" t="s">
        <v>25</v>
      </c>
      <c r="D23" t="s">
        <v>54</v>
      </c>
      <c r="E23" t="s">
        <v>48</v>
      </c>
      <c r="F23" s="5">
        <v>39270</v>
      </c>
      <c r="G23" s="6">
        <v>2</v>
      </c>
      <c r="H23" s="3">
        <v>46210</v>
      </c>
    </row>
    <row r="24" spans="1:8" x14ac:dyDescent="0.2">
      <c r="A24" t="s">
        <v>2</v>
      </c>
      <c r="B24" t="s">
        <v>7</v>
      </c>
      <c r="C24" t="s">
        <v>32</v>
      </c>
      <c r="D24" t="s">
        <v>52</v>
      </c>
      <c r="E24" t="s">
        <v>47</v>
      </c>
      <c r="F24" s="5">
        <v>39369</v>
      </c>
      <c r="G24" s="6">
        <v>1</v>
      </c>
      <c r="H24" s="3">
        <v>46987</v>
      </c>
    </row>
    <row r="25" spans="1:8" x14ac:dyDescent="0.2">
      <c r="A25" t="s">
        <v>1</v>
      </c>
      <c r="B25" t="s">
        <v>5</v>
      </c>
      <c r="C25" t="s">
        <v>27</v>
      </c>
      <c r="D25" t="s">
        <v>53</v>
      </c>
      <c r="E25" t="s">
        <v>48</v>
      </c>
      <c r="F25" s="5">
        <v>39801</v>
      </c>
      <c r="G25" s="6">
        <v>1</v>
      </c>
      <c r="H25" s="3">
        <v>46987</v>
      </c>
    </row>
    <row r="26" spans="1:8" x14ac:dyDescent="0.2">
      <c r="A26" t="s">
        <v>40</v>
      </c>
      <c r="B26" t="s">
        <v>8</v>
      </c>
      <c r="C26" t="s">
        <v>20</v>
      </c>
      <c r="D26" t="s">
        <v>54</v>
      </c>
      <c r="E26" t="s">
        <v>48</v>
      </c>
      <c r="F26" s="5">
        <v>39369</v>
      </c>
      <c r="G26" s="6">
        <v>1</v>
      </c>
      <c r="H26" s="3">
        <v>46987</v>
      </c>
    </row>
    <row r="27" spans="1:8" x14ac:dyDescent="0.2">
      <c r="A27" t="s">
        <v>3</v>
      </c>
      <c r="B27" t="s">
        <v>9</v>
      </c>
      <c r="C27" t="s">
        <v>39</v>
      </c>
      <c r="D27" t="s">
        <v>55</v>
      </c>
      <c r="E27" t="s">
        <v>44</v>
      </c>
      <c r="F27" s="5">
        <v>39468</v>
      </c>
      <c r="G27" s="6">
        <v>1</v>
      </c>
      <c r="H27" s="3">
        <v>49651</v>
      </c>
    </row>
    <row r="28" spans="1:8" x14ac:dyDescent="0.2">
      <c r="A28" t="s">
        <v>2</v>
      </c>
      <c r="B28" t="s">
        <v>5</v>
      </c>
      <c r="C28" t="s">
        <v>16</v>
      </c>
      <c r="D28" t="s">
        <v>56</v>
      </c>
      <c r="E28" t="s">
        <v>45</v>
      </c>
      <c r="F28" s="5">
        <v>39270</v>
      </c>
      <c r="G28" s="6">
        <v>1</v>
      </c>
      <c r="H28" s="3">
        <v>49651</v>
      </c>
    </row>
    <row r="29" spans="1:8" x14ac:dyDescent="0.2">
      <c r="A29" t="s">
        <v>2</v>
      </c>
      <c r="B29" t="s">
        <v>6</v>
      </c>
      <c r="C29" t="s">
        <v>33</v>
      </c>
      <c r="D29" t="s">
        <v>52</v>
      </c>
      <c r="E29" t="s">
        <v>44</v>
      </c>
      <c r="F29" s="5">
        <v>39204</v>
      </c>
      <c r="G29" s="6">
        <v>1</v>
      </c>
      <c r="H29" s="3">
        <v>49651</v>
      </c>
    </row>
    <row r="30" spans="1:8" x14ac:dyDescent="0.2">
      <c r="A30" t="s">
        <v>1</v>
      </c>
      <c r="B30" t="s">
        <v>8</v>
      </c>
      <c r="C30" t="s">
        <v>19</v>
      </c>
      <c r="D30" t="s">
        <v>53</v>
      </c>
      <c r="E30" t="s">
        <v>46</v>
      </c>
      <c r="F30" s="5">
        <v>39469</v>
      </c>
      <c r="G30" s="6">
        <v>1</v>
      </c>
      <c r="H30" s="3">
        <v>49651</v>
      </c>
    </row>
    <row r="31" spans="1:8" x14ac:dyDescent="0.2">
      <c r="A31" t="s">
        <v>40</v>
      </c>
      <c r="B31" t="s">
        <v>7</v>
      </c>
      <c r="C31" t="s">
        <v>34</v>
      </c>
      <c r="D31" t="s">
        <v>54</v>
      </c>
      <c r="E31" t="s">
        <v>46</v>
      </c>
      <c r="F31" s="5">
        <v>39204</v>
      </c>
      <c r="G31" s="6">
        <v>1</v>
      </c>
      <c r="H31" s="3">
        <v>49651</v>
      </c>
    </row>
    <row r="32" spans="1:8" x14ac:dyDescent="0.2">
      <c r="A32" t="s">
        <v>3</v>
      </c>
      <c r="B32" t="s">
        <v>7</v>
      </c>
      <c r="C32" t="s">
        <v>32</v>
      </c>
      <c r="D32" t="s">
        <v>55</v>
      </c>
      <c r="E32" t="s">
        <v>46</v>
      </c>
      <c r="F32" s="5">
        <v>39388</v>
      </c>
      <c r="G32" s="6">
        <v>2</v>
      </c>
      <c r="H32" s="3">
        <v>56210</v>
      </c>
    </row>
    <row r="33" spans="1:8" x14ac:dyDescent="0.2">
      <c r="A33" t="s">
        <v>3</v>
      </c>
      <c r="B33" t="s">
        <v>5</v>
      </c>
      <c r="C33" t="s">
        <v>26</v>
      </c>
      <c r="D33" t="s">
        <v>56</v>
      </c>
      <c r="E33" t="s">
        <v>48</v>
      </c>
      <c r="F33" s="5">
        <v>39468</v>
      </c>
      <c r="G33" s="6">
        <v>2</v>
      </c>
      <c r="H33" s="3">
        <v>56210</v>
      </c>
    </row>
    <row r="34" spans="1:8" x14ac:dyDescent="0.2">
      <c r="A34" t="s">
        <v>1</v>
      </c>
      <c r="B34" t="s">
        <v>6</v>
      </c>
      <c r="C34" t="s">
        <v>17</v>
      </c>
      <c r="D34" t="s">
        <v>52</v>
      </c>
      <c r="E34" t="s">
        <v>44</v>
      </c>
      <c r="F34" s="5">
        <v>39402</v>
      </c>
      <c r="G34" s="6">
        <v>2</v>
      </c>
      <c r="H34" s="3">
        <v>56210</v>
      </c>
    </row>
    <row r="35" spans="1:8" x14ac:dyDescent="0.2">
      <c r="A35" t="s">
        <v>40</v>
      </c>
      <c r="B35" t="s">
        <v>5</v>
      </c>
      <c r="C35" t="s">
        <v>29</v>
      </c>
      <c r="D35" t="s">
        <v>57</v>
      </c>
      <c r="E35" t="s">
        <v>49</v>
      </c>
      <c r="F35" s="5">
        <v>39402</v>
      </c>
      <c r="G35" s="6">
        <v>2</v>
      </c>
      <c r="H35" s="3">
        <v>56210</v>
      </c>
    </row>
    <row r="36" spans="1:8" x14ac:dyDescent="0.2">
      <c r="A36" t="s">
        <v>3</v>
      </c>
      <c r="B36" t="s">
        <v>7</v>
      </c>
      <c r="C36" t="s">
        <v>13</v>
      </c>
      <c r="D36" t="s">
        <v>52</v>
      </c>
      <c r="E36" t="s">
        <v>44</v>
      </c>
      <c r="F36" s="5">
        <v>39334</v>
      </c>
      <c r="G36" s="6">
        <v>1</v>
      </c>
      <c r="H36" s="3">
        <v>68250</v>
      </c>
    </row>
    <row r="37" spans="1:8" x14ac:dyDescent="0.2">
      <c r="A37" t="s">
        <v>3</v>
      </c>
      <c r="B37" t="s">
        <v>7</v>
      </c>
      <c r="C37" t="s">
        <v>18</v>
      </c>
      <c r="D37" t="s">
        <v>53</v>
      </c>
      <c r="E37" t="s">
        <v>49</v>
      </c>
      <c r="F37" s="5">
        <v>39115</v>
      </c>
      <c r="G37" s="6">
        <v>1</v>
      </c>
      <c r="H37" s="3">
        <v>68250</v>
      </c>
    </row>
    <row r="38" spans="1:8" x14ac:dyDescent="0.2">
      <c r="A38" t="s">
        <v>2</v>
      </c>
      <c r="B38" t="s">
        <v>5</v>
      </c>
      <c r="C38" t="s">
        <v>16</v>
      </c>
      <c r="D38" t="s">
        <v>54</v>
      </c>
      <c r="E38" t="s">
        <v>46</v>
      </c>
      <c r="F38" s="5">
        <v>39402</v>
      </c>
      <c r="G38" s="6">
        <v>1</v>
      </c>
      <c r="H38" s="3">
        <v>68250</v>
      </c>
    </row>
    <row r="39" spans="1:8" x14ac:dyDescent="0.2">
      <c r="A39" t="s">
        <v>2</v>
      </c>
      <c r="B39" t="s">
        <v>5</v>
      </c>
      <c r="C39" t="s">
        <v>25</v>
      </c>
      <c r="D39" t="s">
        <v>55</v>
      </c>
      <c r="E39" t="s">
        <v>44</v>
      </c>
      <c r="F39" s="5">
        <v>39270</v>
      </c>
      <c r="G39" s="6">
        <v>1</v>
      </c>
      <c r="H39" s="3">
        <v>68250</v>
      </c>
    </row>
    <row r="40" spans="1:8" x14ac:dyDescent="0.2">
      <c r="A40" t="s">
        <v>1</v>
      </c>
      <c r="B40" t="s">
        <v>7</v>
      </c>
      <c r="C40" t="s">
        <v>35</v>
      </c>
      <c r="D40" t="s">
        <v>56</v>
      </c>
      <c r="E40" t="s">
        <v>46</v>
      </c>
      <c r="F40" s="5">
        <v>39303</v>
      </c>
      <c r="G40" s="6">
        <v>1</v>
      </c>
      <c r="H40" s="3">
        <v>68250</v>
      </c>
    </row>
    <row r="41" spans="1:8" x14ac:dyDescent="0.2">
      <c r="A41" t="s">
        <v>40</v>
      </c>
      <c r="B41" t="s">
        <v>5</v>
      </c>
      <c r="C41" t="s">
        <v>11</v>
      </c>
      <c r="D41" t="s">
        <v>52</v>
      </c>
      <c r="E41" t="s">
        <v>49</v>
      </c>
      <c r="F41" s="5">
        <v>38938</v>
      </c>
      <c r="G41" s="6">
        <v>1</v>
      </c>
      <c r="H41" s="3">
        <v>68250</v>
      </c>
    </row>
    <row r="42" spans="1:8" x14ac:dyDescent="0.2">
      <c r="A42" t="s">
        <v>2</v>
      </c>
      <c r="B42" t="s">
        <v>5</v>
      </c>
      <c r="C42" t="s">
        <v>28</v>
      </c>
      <c r="D42" t="s">
        <v>58</v>
      </c>
      <c r="E42" t="s">
        <v>49</v>
      </c>
      <c r="F42" s="5">
        <v>39303</v>
      </c>
      <c r="G42" s="6">
        <v>1</v>
      </c>
      <c r="H42" s="3">
        <v>69541</v>
      </c>
    </row>
    <row r="43" spans="1:8" x14ac:dyDescent="0.2">
      <c r="A43" t="s">
        <v>1</v>
      </c>
      <c r="B43" t="s">
        <v>5</v>
      </c>
      <c r="C43" t="s">
        <v>29</v>
      </c>
      <c r="D43" t="s">
        <v>54</v>
      </c>
      <c r="E43" t="s">
        <v>50</v>
      </c>
      <c r="F43" s="5">
        <v>39369</v>
      </c>
      <c r="G43" s="6">
        <v>1</v>
      </c>
      <c r="H43" s="3">
        <v>69541</v>
      </c>
    </row>
    <row r="44" spans="1:8" x14ac:dyDescent="0.2">
      <c r="A44" t="s">
        <v>40</v>
      </c>
      <c r="B44" t="s">
        <v>6</v>
      </c>
      <c r="C44" t="s">
        <v>32</v>
      </c>
      <c r="D44" t="s">
        <v>52</v>
      </c>
      <c r="E44" t="s">
        <v>49</v>
      </c>
      <c r="F44" s="5">
        <v>39303</v>
      </c>
      <c r="G44" s="6">
        <v>1</v>
      </c>
      <c r="H44" s="3">
        <v>69541</v>
      </c>
    </row>
    <row r="45" spans="1:8" x14ac:dyDescent="0.2">
      <c r="A45" t="s">
        <v>3</v>
      </c>
      <c r="B45" t="s">
        <v>9</v>
      </c>
      <c r="C45" t="s">
        <v>37</v>
      </c>
      <c r="D45" t="s">
        <v>53</v>
      </c>
      <c r="E45" t="s">
        <v>50</v>
      </c>
      <c r="F45" s="5">
        <v>39435</v>
      </c>
      <c r="G45" s="6">
        <v>2</v>
      </c>
      <c r="H45" s="3">
        <v>69874</v>
      </c>
    </row>
    <row r="46" spans="1:8" x14ac:dyDescent="0.2">
      <c r="A46" t="s">
        <v>2</v>
      </c>
      <c r="B46" t="s">
        <v>7</v>
      </c>
      <c r="C46" t="s">
        <v>34</v>
      </c>
      <c r="D46" t="s">
        <v>54</v>
      </c>
      <c r="E46" t="s">
        <v>46</v>
      </c>
      <c r="F46" s="5">
        <v>39204</v>
      </c>
      <c r="G46" s="6">
        <v>2</v>
      </c>
      <c r="H46" s="3">
        <v>69874</v>
      </c>
    </row>
    <row r="47" spans="1:8" x14ac:dyDescent="0.2">
      <c r="A47" t="s">
        <v>1</v>
      </c>
      <c r="B47" t="s">
        <v>9</v>
      </c>
      <c r="C47" t="s">
        <v>38</v>
      </c>
      <c r="D47" t="s">
        <v>55</v>
      </c>
      <c r="E47" t="s">
        <v>44</v>
      </c>
      <c r="F47" s="5">
        <v>38872</v>
      </c>
      <c r="G47" s="6">
        <v>2</v>
      </c>
      <c r="H47" s="3">
        <v>69874</v>
      </c>
    </row>
    <row r="48" spans="1:8" x14ac:dyDescent="0.2">
      <c r="A48" t="s">
        <v>40</v>
      </c>
      <c r="B48" t="s">
        <v>7</v>
      </c>
      <c r="C48" t="s">
        <v>18</v>
      </c>
      <c r="D48" t="s">
        <v>56</v>
      </c>
      <c r="E48" t="s">
        <v>50</v>
      </c>
      <c r="F48" s="5">
        <v>39468</v>
      </c>
      <c r="G48" s="6">
        <v>2</v>
      </c>
      <c r="H48" s="3">
        <v>69874</v>
      </c>
    </row>
    <row r="49" spans="1:8" x14ac:dyDescent="0.2">
      <c r="A49" t="s">
        <v>40</v>
      </c>
      <c r="B49" t="s">
        <v>7</v>
      </c>
      <c r="C49" t="s">
        <v>32</v>
      </c>
      <c r="D49" t="s">
        <v>52</v>
      </c>
      <c r="E49" t="s">
        <v>44</v>
      </c>
      <c r="F49" s="5">
        <v>39368</v>
      </c>
      <c r="G49" s="6">
        <v>2</v>
      </c>
      <c r="H49" s="3">
        <v>69874</v>
      </c>
    </row>
    <row r="50" spans="1:8" x14ac:dyDescent="0.2">
      <c r="A50" t="s">
        <v>3</v>
      </c>
      <c r="B50" t="s">
        <v>5</v>
      </c>
      <c r="C50" t="s">
        <v>16</v>
      </c>
      <c r="D50" t="s">
        <v>53</v>
      </c>
      <c r="E50" t="s">
        <v>46</v>
      </c>
      <c r="F50" s="5">
        <v>39070</v>
      </c>
      <c r="G50" s="6">
        <v>3</v>
      </c>
      <c r="H50" s="3">
        <v>75630</v>
      </c>
    </row>
    <row r="51" spans="1:8" x14ac:dyDescent="0.2">
      <c r="A51" t="s">
        <v>3</v>
      </c>
      <c r="B51" t="s">
        <v>5</v>
      </c>
      <c r="C51" t="s">
        <v>25</v>
      </c>
      <c r="D51" t="s">
        <v>54</v>
      </c>
      <c r="E51" t="s">
        <v>44</v>
      </c>
      <c r="F51" s="5">
        <v>39303</v>
      </c>
      <c r="G51" s="6">
        <v>3</v>
      </c>
      <c r="H51" s="3">
        <v>75630</v>
      </c>
    </row>
    <row r="52" spans="1:8" x14ac:dyDescent="0.2">
      <c r="A52" t="s">
        <v>2</v>
      </c>
      <c r="B52" t="s">
        <v>8</v>
      </c>
      <c r="C52" t="s">
        <v>19</v>
      </c>
      <c r="D52" t="s">
        <v>55</v>
      </c>
      <c r="E52" t="s">
        <v>50</v>
      </c>
      <c r="F52" s="5">
        <v>39204</v>
      </c>
      <c r="G52" s="6">
        <v>3</v>
      </c>
      <c r="H52" s="3">
        <v>75630</v>
      </c>
    </row>
    <row r="53" spans="1:8" x14ac:dyDescent="0.2">
      <c r="A53" t="s">
        <v>2</v>
      </c>
      <c r="B53" t="s">
        <v>8</v>
      </c>
      <c r="C53" t="s">
        <v>20</v>
      </c>
      <c r="D53" t="s">
        <v>56</v>
      </c>
      <c r="E53" t="s">
        <v>45</v>
      </c>
      <c r="F53" s="5">
        <v>39735</v>
      </c>
      <c r="G53" s="6">
        <v>3</v>
      </c>
      <c r="H53" s="3">
        <v>75630</v>
      </c>
    </row>
    <row r="54" spans="1:8" x14ac:dyDescent="0.2">
      <c r="A54" t="s">
        <v>1</v>
      </c>
      <c r="B54" t="s">
        <v>5</v>
      </c>
      <c r="C54" t="s">
        <v>26</v>
      </c>
      <c r="D54" t="s">
        <v>52</v>
      </c>
      <c r="E54" t="s">
        <v>50</v>
      </c>
      <c r="F54" s="5">
        <v>39396</v>
      </c>
      <c r="G54" s="6">
        <v>3</v>
      </c>
      <c r="H54" s="3">
        <v>75630</v>
      </c>
    </row>
    <row r="55" spans="1:8" x14ac:dyDescent="0.2">
      <c r="A55" t="s">
        <v>40</v>
      </c>
      <c r="B55" t="s">
        <v>8</v>
      </c>
      <c r="C55" t="s">
        <v>14</v>
      </c>
      <c r="D55" t="s">
        <v>57</v>
      </c>
      <c r="E55" t="s">
        <v>45</v>
      </c>
      <c r="F55" s="5">
        <v>39336</v>
      </c>
      <c r="G55" s="6">
        <v>3</v>
      </c>
      <c r="H55" s="3">
        <v>75630</v>
      </c>
    </row>
    <row r="56" spans="1:8" x14ac:dyDescent="0.2">
      <c r="A56" t="s">
        <v>40</v>
      </c>
      <c r="B56" t="s">
        <v>8</v>
      </c>
      <c r="C56" t="s">
        <v>22</v>
      </c>
      <c r="D56" t="s">
        <v>52</v>
      </c>
      <c r="E56" t="s">
        <v>45</v>
      </c>
      <c r="F56" s="5">
        <v>39237</v>
      </c>
      <c r="G56" s="6">
        <v>3</v>
      </c>
      <c r="H56" s="3">
        <v>75630</v>
      </c>
    </row>
    <row r="57" spans="1:8" x14ac:dyDescent="0.2">
      <c r="A57" t="s">
        <v>3</v>
      </c>
      <c r="B57" t="s">
        <v>8</v>
      </c>
      <c r="C57" t="s">
        <v>20</v>
      </c>
      <c r="D57" t="s">
        <v>53</v>
      </c>
      <c r="E57" t="s">
        <v>50</v>
      </c>
      <c r="F57" s="5">
        <v>39396</v>
      </c>
      <c r="G57" s="6">
        <v>1</v>
      </c>
      <c r="H57" s="3">
        <v>76250</v>
      </c>
    </row>
    <row r="58" spans="1:8" x14ac:dyDescent="0.2">
      <c r="A58" t="s">
        <v>2</v>
      </c>
      <c r="B58" t="s">
        <v>6</v>
      </c>
      <c r="C58" t="s">
        <v>31</v>
      </c>
      <c r="D58" t="s">
        <v>54</v>
      </c>
      <c r="E58" t="s">
        <v>50</v>
      </c>
      <c r="F58" s="5">
        <v>39468</v>
      </c>
      <c r="G58" s="6">
        <v>1</v>
      </c>
      <c r="H58" s="3">
        <v>76250</v>
      </c>
    </row>
    <row r="59" spans="1:8" x14ac:dyDescent="0.2">
      <c r="A59" t="s">
        <v>1</v>
      </c>
      <c r="B59" t="s">
        <v>8</v>
      </c>
      <c r="C59" t="s">
        <v>22</v>
      </c>
      <c r="D59" t="s">
        <v>55</v>
      </c>
      <c r="E59" t="s">
        <v>45</v>
      </c>
      <c r="F59" s="5">
        <v>39204</v>
      </c>
      <c r="G59" s="6">
        <v>1</v>
      </c>
      <c r="H59" s="3">
        <v>76250</v>
      </c>
    </row>
    <row r="60" spans="1:8" x14ac:dyDescent="0.2">
      <c r="A60" t="s">
        <v>40</v>
      </c>
      <c r="B60" t="s">
        <v>6</v>
      </c>
      <c r="C60" t="s">
        <v>17</v>
      </c>
      <c r="D60" t="s">
        <v>56</v>
      </c>
      <c r="E60" t="s">
        <v>45</v>
      </c>
      <c r="F60" s="5">
        <v>39396</v>
      </c>
      <c r="G60" s="6">
        <v>1</v>
      </c>
      <c r="H60" s="3">
        <v>76250</v>
      </c>
    </row>
    <row r="61" spans="1:8" x14ac:dyDescent="0.2">
      <c r="A61" t="s">
        <v>40</v>
      </c>
      <c r="B61" t="s">
        <v>6</v>
      </c>
      <c r="C61" t="s">
        <v>30</v>
      </c>
      <c r="D61" t="s">
        <v>52</v>
      </c>
      <c r="E61" t="s">
        <v>45</v>
      </c>
      <c r="F61" s="5">
        <v>39336</v>
      </c>
      <c r="G61" s="6">
        <v>1</v>
      </c>
      <c r="H61" s="3">
        <v>76250</v>
      </c>
    </row>
    <row r="62" spans="1:8" x14ac:dyDescent="0.2">
      <c r="A62" t="s">
        <v>2</v>
      </c>
      <c r="B62" t="s">
        <v>8</v>
      </c>
      <c r="C62" t="s">
        <v>22</v>
      </c>
      <c r="D62" t="s">
        <v>58</v>
      </c>
      <c r="E62" t="s">
        <v>45</v>
      </c>
      <c r="F62" s="5">
        <v>38872</v>
      </c>
      <c r="G62" s="6">
        <v>1</v>
      </c>
      <c r="H62" s="3">
        <v>79874</v>
      </c>
    </row>
    <row r="63" spans="1:8" x14ac:dyDescent="0.2">
      <c r="A63" t="s">
        <v>3</v>
      </c>
      <c r="B63" t="s">
        <v>5</v>
      </c>
      <c r="C63" t="s">
        <v>29</v>
      </c>
      <c r="D63" t="s">
        <v>54</v>
      </c>
      <c r="E63" t="s">
        <v>47</v>
      </c>
      <c r="F63" s="5">
        <v>39801</v>
      </c>
      <c r="G63" s="6">
        <v>2</v>
      </c>
      <c r="H63" s="3">
        <v>80987</v>
      </c>
    </row>
    <row r="64" spans="1:8" x14ac:dyDescent="0.2">
      <c r="A64" t="s">
        <v>2</v>
      </c>
      <c r="B64" t="s">
        <v>5</v>
      </c>
      <c r="C64" t="s">
        <v>11</v>
      </c>
      <c r="D64" t="s">
        <v>52</v>
      </c>
      <c r="E64" t="s">
        <v>44</v>
      </c>
      <c r="F64" s="5">
        <v>39237</v>
      </c>
      <c r="G64" s="6">
        <v>2</v>
      </c>
      <c r="H64" s="3">
        <v>80987</v>
      </c>
    </row>
    <row r="65" spans="1:8" x14ac:dyDescent="0.2">
      <c r="A65" t="s">
        <v>2</v>
      </c>
      <c r="B65" t="s">
        <v>5</v>
      </c>
      <c r="C65" t="s">
        <v>27</v>
      </c>
      <c r="D65" t="s">
        <v>53</v>
      </c>
      <c r="E65" t="s">
        <v>44</v>
      </c>
      <c r="F65" s="5">
        <v>39468</v>
      </c>
      <c r="G65" s="6">
        <v>2</v>
      </c>
      <c r="H65" s="3">
        <v>80987</v>
      </c>
    </row>
    <row r="66" spans="1:8" x14ac:dyDescent="0.2">
      <c r="A66" t="s">
        <v>1</v>
      </c>
      <c r="B66" t="s">
        <v>7</v>
      </c>
      <c r="C66" t="s">
        <v>18</v>
      </c>
      <c r="D66" t="s">
        <v>54</v>
      </c>
      <c r="E66" t="s">
        <v>47</v>
      </c>
      <c r="F66" s="5">
        <v>39070</v>
      </c>
      <c r="G66" s="6">
        <v>2</v>
      </c>
      <c r="H66" s="3">
        <v>80987</v>
      </c>
    </row>
    <row r="67" spans="1:8" x14ac:dyDescent="0.2">
      <c r="A67" t="s">
        <v>40</v>
      </c>
      <c r="B67" t="s">
        <v>6</v>
      </c>
      <c r="C67" t="s">
        <v>31</v>
      </c>
      <c r="D67" t="s">
        <v>55</v>
      </c>
      <c r="E67" t="s">
        <v>47</v>
      </c>
      <c r="F67" s="5">
        <v>39468</v>
      </c>
      <c r="G67" s="6">
        <v>2</v>
      </c>
      <c r="H67" s="3">
        <v>80987</v>
      </c>
    </row>
    <row r="68" spans="1:8" x14ac:dyDescent="0.2">
      <c r="A68" t="s">
        <v>1</v>
      </c>
      <c r="B68" t="s">
        <v>5</v>
      </c>
      <c r="C68" t="s">
        <v>16</v>
      </c>
      <c r="D68" t="s">
        <v>56</v>
      </c>
      <c r="E68" t="s">
        <v>47</v>
      </c>
      <c r="F68" s="5">
        <v>39303</v>
      </c>
      <c r="G68" s="6">
        <v>3</v>
      </c>
      <c r="H68" s="3">
        <v>89654</v>
      </c>
    </row>
    <row r="69" spans="1:8" x14ac:dyDescent="0.2">
      <c r="A69" t="s">
        <v>40</v>
      </c>
      <c r="B69" t="s">
        <v>9</v>
      </c>
      <c r="C69" t="s">
        <v>21</v>
      </c>
      <c r="D69" t="s">
        <v>52</v>
      </c>
      <c r="E69" t="s">
        <v>47</v>
      </c>
      <c r="F69" s="5">
        <v>38872</v>
      </c>
      <c r="G69" s="6">
        <v>3</v>
      </c>
      <c r="H69" s="3">
        <v>89654</v>
      </c>
    </row>
    <row r="70" spans="1:8" x14ac:dyDescent="0.2">
      <c r="A70" t="s">
        <v>2</v>
      </c>
      <c r="B70" t="s">
        <v>9</v>
      </c>
      <c r="C70" t="s">
        <v>39</v>
      </c>
      <c r="D70" t="s">
        <v>53</v>
      </c>
      <c r="E70" t="s">
        <v>44</v>
      </c>
      <c r="F70" s="5">
        <v>39801</v>
      </c>
      <c r="G70" s="6">
        <v>3</v>
      </c>
      <c r="H70" s="3">
        <v>96521</v>
      </c>
    </row>
    <row r="71" spans="1:8" x14ac:dyDescent="0.2">
      <c r="A71" t="s">
        <v>1</v>
      </c>
      <c r="B71" t="s">
        <v>7</v>
      </c>
      <c r="C71" t="s">
        <v>36</v>
      </c>
      <c r="D71" t="s">
        <v>54</v>
      </c>
      <c r="E71" t="s">
        <v>44</v>
      </c>
      <c r="F71" s="5">
        <v>39204</v>
      </c>
      <c r="G71" s="6">
        <v>3</v>
      </c>
      <c r="H71" s="3">
        <v>96521</v>
      </c>
    </row>
    <row r="72" spans="1:8" x14ac:dyDescent="0.2">
      <c r="A72" t="s">
        <v>40</v>
      </c>
      <c r="B72" t="s">
        <v>5</v>
      </c>
      <c r="C72" t="s">
        <v>26</v>
      </c>
      <c r="D72" t="s">
        <v>55</v>
      </c>
      <c r="E72" t="s">
        <v>45</v>
      </c>
      <c r="F72" s="5">
        <v>39801</v>
      </c>
      <c r="G72" s="6">
        <v>3</v>
      </c>
      <c r="H72" s="3">
        <v>96521</v>
      </c>
    </row>
    <row r="73" spans="1:8" x14ac:dyDescent="0.2">
      <c r="A73" t="s">
        <v>3</v>
      </c>
      <c r="B73" t="s">
        <v>9</v>
      </c>
      <c r="C73" t="s">
        <v>15</v>
      </c>
      <c r="D73" t="s">
        <v>56</v>
      </c>
      <c r="E73" t="s">
        <v>46</v>
      </c>
      <c r="F73" s="5">
        <v>39400</v>
      </c>
      <c r="G73" s="6">
        <v>5</v>
      </c>
      <c r="H73" s="3">
        <v>100253</v>
      </c>
    </row>
    <row r="74" spans="1:8" x14ac:dyDescent="0.2">
      <c r="A74" t="s">
        <v>3</v>
      </c>
      <c r="B74" t="s">
        <v>9</v>
      </c>
      <c r="C74" t="s">
        <v>21</v>
      </c>
      <c r="D74" t="s">
        <v>52</v>
      </c>
      <c r="E74" t="s">
        <v>44</v>
      </c>
      <c r="F74" s="5">
        <v>39270</v>
      </c>
      <c r="G74" s="6">
        <v>5</v>
      </c>
      <c r="H74" s="3">
        <v>100253</v>
      </c>
    </row>
    <row r="75" spans="1:8" x14ac:dyDescent="0.2">
      <c r="A75" t="s">
        <v>2</v>
      </c>
      <c r="B75" t="s">
        <v>7</v>
      </c>
      <c r="C75" t="s">
        <v>18</v>
      </c>
      <c r="D75" t="s">
        <v>57</v>
      </c>
      <c r="E75" t="s">
        <v>47</v>
      </c>
      <c r="F75" s="5">
        <v>39469</v>
      </c>
      <c r="G75" s="6">
        <v>5</v>
      </c>
      <c r="H75" s="3">
        <v>100253</v>
      </c>
    </row>
    <row r="76" spans="1:8" x14ac:dyDescent="0.2">
      <c r="A76" t="s">
        <v>2</v>
      </c>
      <c r="B76" t="s">
        <v>7</v>
      </c>
      <c r="C76" t="s">
        <v>35</v>
      </c>
      <c r="D76" t="s">
        <v>52</v>
      </c>
      <c r="E76" t="s">
        <v>48</v>
      </c>
      <c r="F76" s="5">
        <v>39336</v>
      </c>
      <c r="G76" s="6">
        <v>5</v>
      </c>
      <c r="H76" s="3">
        <v>100253</v>
      </c>
    </row>
    <row r="77" spans="1:8" x14ac:dyDescent="0.2">
      <c r="A77" t="s">
        <v>1</v>
      </c>
      <c r="B77" t="s">
        <v>9</v>
      </c>
      <c r="C77" t="s">
        <v>37</v>
      </c>
      <c r="D77" t="s">
        <v>53</v>
      </c>
      <c r="E77" t="s">
        <v>49</v>
      </c>
      <c r="F77" s="5">
        <v>39735</v>
      </c>
      <c r="G77" s="6">
        <v>5</v>
      </c>
      <c r="H77" s="3">
        <v>100253</v>
      </c>
    </row>
    <row r="78" spans="1:8" x14ac:dyDescent="0.2">
      <c r="A78" t="s">
        <v>40</v>
      </c>
      <c r="B78" t="s">
        <v>7</v>
      </c>
      <c r="C78" t="s">
        <v>13</v>
      </c>
      <c r="D78" t="s">
        <v>54</v>
      </c>
      <c r="E78" t="s">
        <v>46</v>
      </c>
      <c r="F78" s="5">
        <v>39303</v>
      </c>
      <c r="G78" s="6">
        <v>5</v>
      </c>
      <c r="H78" s="3">
        <v>100253</v>
      </c>
    </row>
    <row r="79" spans="1:8" x14ac:dyDescent="0.2">
      <c r="A79" t="s">
        <v>1</v>
      </c>
      <c r="B79" t="s">
        <v>5</v>
      </c>
      <c r="C79" t="s">
        <v>28</v>
      </c>
      <c r="D79" t="s">
        <v>55</v>
      </c>
      <c r="E79" t="s">
        <v>45</v>
      </c>
      <c r="F79" s="5">
        <v>39270</v>
      </c>
      <c r="G79" s="6">
        <v>1</v>
      </c>
      <c r="H79" s="3">
        <v>102320</v>
      </c>
    </row>
    <row r="80" spans="1:8" x14ac:dyDescent="0.2">
      <c r="A80" t="s">
        <v>40</v>
      </c>
      <c r="B80" t="s">
        <v>8</v>
      </c>
      <c r="C80" t="s">
        <v>19</v>
      </c>
      <c r="D80" t="s">
        <v>56</v>
      </c>
      <c r="E80" t="s">
        <v>44</v>
      </c>
      <c r="F80" s="5">
        <v>39204</v>
      </c>
      <c r="G80" s="6">
        <v>3</v>
      </c>
      <c r="H80" s="3">
        <v>102320</v>
      </c>
    </row>
    <row r="81" spans="1:8" x14ac:dyDescent="0.2">
      <c r="A81" t="s">
        <v>3</v>
      </c>
      <c r="B81" t="s">
        <v>6</v>
      </c>
      <c r="C81" t="s">
        <v>32</v>
      </c>
      <c r="D81" t="s">
        <v>52</v>
      </c>
      <c r="E81" t="s">
        <v>50</v>
      </c>
      <c r="F81" s="5">
        <v>39336</v>
      </c>
      <c r="G81" s="6">
        <v>4</v>
      </c>
      <c r="H81" s="3">
        <v>103654</v>
      </c>
    </row>
    <row r="82" spans="1:8" x14ac:dyDescent="0.2">
      <c r="A82" t="s">
        <v>2</v>
      </c>
      <c r="B82" t="s">
        <v>9</v>
      </c>
      <c r="C82" t="s">
        <v>37</v>
      </c>
      <c r="D82" t="s">
        <v>58</v>
      </c>
      <c r="E82" t="s">
        <v>44</v>
      </c>
      <c r="F82" s="5">
        <v>39396</v>
      </c>
      <c r="G82" s="6">
        <v>4</v>
      </c>
      <c r="H82" s="3">
        <v>103654</v>
      </c>
    </row>
    <row r="83" spans="1:8" x14ac:dyDescent="0.2">
      <c r="A83" t="s">
        <v>1</v>
      </c>
      <c r="B83" t="s">
        <v>6</v>
      </c>
      <c r="C83" t="s">
        <v>31</v>
      </c>
      <c r="D83" t="s">
        <v>54</v>
      </c>
      <c r="E83" t="s">
        <v>44</v>
      </c>
      <c r="F83" s="5">
        <v>39435</v>
      </c>
      <c r="G83" s="6">
        <v>4</v>
      </c>
      <c r="H83" s="3">
        <v>103654</v>
      </c>
    </row>
    <row r="84" spans="1:8" x14ac:dyDescent="0.2">
      <c r="A84" t="s">
        <v>40</v>
      </c>
      <c r="B84" t="s">
        <v>9</v>
      </c>
      <c r="C84" t="s">
        <v>15</v>
      </c>
      <c r="D84" t="s">
        <v>52</v>
      </c>
      <c r="E84" t="s">
        <v>45</v>
      </c>
      <c r="F84" s="5">
        <v>39735</v>
      </c>
      <c r="G84" s="6">
        <v>4</v>
      </c>
      <c r="H84" s="3">
        <v>103654</v>
      </c>
    </row>
    <row r="85" spans="1:8" x14ac:dyDescent="0.2">
      <c r="A85" t="s">
        <v>40</v>
      </c>
      <c r="B85" t="s">
        <v>9</v>
      </c>
      <c r="C85" t="s">
        <v>38</v>
      </c>
      <c r="D85" t="s">
        <v>53</v>
      </c>
      <c r="E85" t="s">
        <v>45</v>
      </c>
      <c r="F85" s="5">
        <v>39270</v>
      </c>
      <c r="G85" s="6">
        <v>4</v>
      </c>
      <c r="H85" s="3">
        <v>103654</v>
      </c>
    </row>
    <row r="86" spans="1:8" x14ac:dyDescent="0.2">
      <c r="A86" t="s">
        <v>2</v>
      </c>
      <c r="B86" t="s">
        <v>5</v>
      </c>
      <c r="C86" t="s">
        <v>29</v>
      </c>
      <c r="D86" t="s">
        <v>54</v>
      </c>
      <c r="E86" t="s">
        <v>49</v>
      </c>
      <c r="F86" s="5">
        <v>39388</v>
      </c>
      <c r="G86" s="6">
        <v>2</v>
      </c>
      <c r="H86" s="3">
        <v>123541</v>
      </c>
    </row>
    <row r="87" spans="1:8" x14ac:dyDescent="0.2">
      <c r="A87" t="s">
        <v>1</v>
      </c>
      <c r="B87" t="s">
        <v>6</v>
      </c>
      <c r="C87" t="s">
        <v>33</v>
      </c>
      <c r="D87" t="s">
        <v>55</v>
      </c>
      <c r="E87" t="s">
        <v>49</v>
      </c>
      <c r="F87" s="5">
        <v>39467</v>
      </c>
      <c r="G87" s="6">
        <v>2</v>
      </c>
      <c r="H87" s="3">
        <v>123541</v>
      </c>
    </row>
    <row r="88" spans="1:8" x14ac:dyDescent="0.2">
      <c r="A88" t="s">
        <v>40</v>
      </c>
      <c r="B88" t="s">
        <v>9</v>
      </c>
      <c r="C88" t="s">
        <v>37</v>
      </c>
      <c r="D88" t="s">
        <v>56</v>
      </c>
      <c r="E88" t="s">
        <v>49</v>
      </c>
      <c r="F88" s="5">
        <v>39388</v>
      </c>
      <c r="G88" s="6">
        <v>2</v>
      </c>
      <c r="H88" s="3">
        <v>123541</v>
      </c>
    </row>
    <row r="89" spans="1:8" x14ac:dyDescent="0.2">
      <c r="A89" t="s">
        <v>3</v>
      </c>
      <c r="B89" t="s">
        <v>8</v>
      </c>
      <c r="C89" t="s">
        <v>14</v>
      </c>
      <c r="D89" t="s">
        <v>52</v>
      </c>
      <c r="E89" t="s">
        <v>49</v>
      </c>
      <c r="F89" s="5">
        <v>39368</v>
      </c>
      <c r="G89" s="6">
        <v>2</v>
      </c>
      <c r="H89" s="3">
        <v>165210</v>
      </c>
    </row>
    <row r="90" spans="1:8" x14ac:dyDescent="0.2">
      <c r="A90" t="s">
        <v>3</v>
      </c>
      <c r="B90" t="s">
        <v>8</v>
      </c>
      <c r="C90" t="s">
        <v>19</v>
      </c>
      <c r="D90" t="s">
        <v>53</v>
      </c>
      <c r="E90" t="s">
        <v>48</v>
      </c>
      <c r="F90" s="5">
        <v>38872</v>
      </c>
      <c r="G90" s="6">
        <v>2</v>
      </c>
      <c r="H90" s="3">
        <v>165210</v>
      </c>
    </row>
    <row r="91" spans="1:8" x14ac:dyDescent="0.2">
      <c r="A91" t="s">
        <v>2</v>
      </c>
      <c r="B91" t="s">
        <v>6</v>
      </c>
      <c r="C91" t="s">
        <v>17</v>
      </c>
      <c r="D91" t="s">
        <v>54</v>
      </c>
      <c r="E91" t="s">
        <v>48</v>
      </c>
      <c r="F91" s="5">
        <v>39070</v>
      </c>
      <c r="G91" s="6">
        <v>2</v>
      </c>
      <c r="H91" s="3">
        <v>165210</v>
      </c>
    </row>
    <row r="92" spans="1:8" x14ac:dyDescent="0.2">
      <c r="A92" t="s">
        <v>2</v>
      </c>
      <c r="B92" t="s">
        <v>6</v>
      </c>
      <c r="C92" t="s">
        <v>32</v>
      </c>
      <c r="D92" t="s">
        <v>55</v>
      </c>
      <c r="E92" t="s">
        <v>48</v>
      </c>
      <c r="F92" s="5">
        <v>39303</v>
      </c>
      <c r="G92" s="6">
        <v>2</v>
      </c>
      <c r="H92" s="3">
        <v>165210</v>
      </c>
    </row>
    <row r="93" spans="1:8" x14ac:dyDescent="0.2">
      <c r="A93" t="s">
        <v>1</v>
      </c>
      <c r="B93" t="s">
        <v>8</v>
      </c>
      <c r="C93" t="s">
        <v>20</v>
      </c>
      <c r="D93" t="s">
        <v>56</v>
      </c>
      <c r="E93" t="s">
        <v>48</v>
      </c>
      <c r="F93" s="5">
        <v>39336</v>
      </c>
      <c r="G93" s="6">
        <v>2</v>
      </c>
      <c r="H93" s="3">
        <v>165210</v>
      </c>
    </row>
    <row r="94" spans="1:8" x14ac:dyDescent="0.2">
      <c r="A94" t="s">
        <v>40</v>
      </c>
      <c r="B94" t="s">
        <v>6</v>
      </c>
      <c r="C94" t="s">
        <v>12</v>
      </c>
      <c r="D94" t="s">
        <v>52</v>
      </c>
      <c r="E94" t="s">
        <v>44</v>
      </c>
      <c r="F94" s="5">
        <v>39270</v>
      </c>
      <c r="G94" s="6">
        <v>2</v>
      </c>
      <c r="H94" s="3">
        <v>165210</v>
      </c>
    </row>
    <row r="95" spans="1:8" x14ac:dyDescent="0.2">
      <c r="A95" t="s">
        <v>3</v>
      </c>
      <c r="B95" t="s">
        <v>6</v>
      </c>
      <c r="C95" t="s">
        <v>31</v>
      </c>
      <c r="D95" t="s">
        <v>57</v>
      </c>
      <c r="E95" t="s">
        <v>45</v>
      </c>
      <c r="F95" s="5">
        <v>39204</v>
      </c>
      <c r="G95" s="6">
        <v>3</v>
      </c>
      <c r="H95" s="3">
        <v>169990</v>
      </c>
    </row>
    <row r="96" spans="1:8" x14ac:dyDescent="0.2">
      <c r="A96" t="s">
        <v>1</v>
      </c>
      <c r="B96" t="s">
        <v>5</v>
      </c>
      <c r="C96" t="s">
        <v>11</v>
      </c>
      <c r="D96" t="s">
        <v>52</v>
      </c>
      <c r="E96" t="s">
        <v>44</v>
      </c>
      <c r="F96" s="5">
        <v>39204</v>
      </c>
      <c r="G96" s="6">
        <v>3</v>
      </c>
      <c r="H96" s="3">
        <v>169990</v>
      </c>
    </row>
    <row r="97" spans="1:8" x14ac:dyDescent="0.2">
      <c r="A97" t="s">
        <v>40</v>
      </c>
      <c r="B97" t="s">
        <v>9</v>
      </c>
      <c r="C97" t="s">
        <v>39</v>
      </c>
      <c r="D97" t="s">
        <v>53</v>
      </c>
      <c r="E97" t="s">
        <v>46</v>
      </c>
      <c r="F97" s="5">
        <v>39070</v>
      </c>
      <c r="G97" s="6">
        <v>3</v>
      </c>
      <c r="H97" s="3">
        <v>169990</v>
      </c>
    </row>
    <row r="98" spans="1:8" x14ac:dyDescent="0.2">
      <c r="A98" t="s">
        <v>3</v>
      </c>
      <c r="B98" t="s">
        <v>7</v>
      </c>
      <c r="C98" t="s">
        <v>34</v>
      </c>
      <c r="D98" t="s">
        <v>54</v>
      </c>
      <c r="E98" t="s">
        <v>46</v>
      </c>
      <c r="F98" s="5">
        <v>38872</v>
      </c>
      <c r="G98" s="6">
        <v>4</v>
      </c>
      <c r="H98" s="3">
        <v>221210</v>
      </c>
    </row>
    <row r="99" spans="1:8" x14ac:dyDescent="0.2">
      <c r="A99" t="s">
        <v>1</v>
      </c>
      <c r="B99" t="s">
        <v>6</v>
      </c>
      <c r="C99" t="s">
        <v>12</v>
      </c>
      <c r="D99" t="s">
        <v>55</v>
      </c>
      <c r="E99" t="s">
        <v>46</v>
      </c>
      <c r="F99" s="5">
        <v>39237</v>
      </c>
      <c r="G99" s="6">
        <v>4</v>
      </c>
      <c r="H99" s="3">
        <v>221210</v>
      </c>
    </row>
    <row r="100" spans="1:8" x14ac:dyDescent="0.2">
      <c r="A100" t="s">
        <v>40</v>
      </c>
      <c r="B100" t="s">
        <v>5</v>
      </c>
      <c r="C100" t="s">
        <v>27</v>
      </c>
      <c r="D100" t="s">
        <v>56</v>
      </c>
      <c r="E100" t="s">
        <v>48</v>
      </c>
      <c r="F100" s="5">
        <v>39469</v>
      </c>
      <c r="G100" s="6">
        <v>4</v>
      </c>
      <c r="H100" s="3">
        <v>221210</v>
      </c>
    </row>
    <row r="101" spans="1:8" x14ac:dyDescent="0.2">
      <c r="A101" t="s">
        <v>3</v>
      </c>
      <c r="B101" t="s">
        <v>5</v>
      </c>
      <c r="C101" t="s">
        <v>28</v>
      </c>
      <c r="D101" t="s">
        <v>52</v>
      </c>
      <c r="E101" t="s">
        <v>44</v>
      </c>
      <c r="F101" s="5">
        <v>39702</v>
      </c>
      <c r="G101" s="6">
        <v>9</v>
      </c>
      <c r="H101" s="3">
        <v>236542</v>
      </c>
    </row>
    <row r="102" spans="1:8" x14ac:dyDescent="0.2">
      <c r="A102" t="s">
        <v>1</v>
      </c>
      <c r="B102" t="s">
        <v>9</v>
      </c>
      <c r="C102" t="s">
        <v>15</v>
      </c>
      <c r="D102" t="s">
        <v>58</v>
      </c>
      <c r="E102" t="s">
        <v>49</v>
      </c>
      <c r="F102" s="5">
        <v>39336</v>
      </c>
      <c r="G102" s="6">
        <v>9</v>
      </c>
      <c r="H102" s="3">
        <v>236542</v>
      </c>
    </row>
    <row r="103" spans="1:8" x14ac:dyDescent="0.2">
      <c r="A103" t="s">
        <v>3</v>
      </c>
      <c r="B103" t="s">
        <v>5</v>
      </c>
      <c r="C103" t="s">
        <v>27</v>
      </c>
      <c r="D103" t="s">
        <v>54</v>
      </c>
      <c r="E103" t="s">
        <v>44</v>
      </c>
      <c r="F103" s="5">
        <v>39214</v>
      </c>
      <c r="G103" s="6">
        <v>6</v>
      </c>
      <c r="H103" s="3">
        <v>369874</v>
      </c>
    </row>
    <row r="104" spans="1:8" x14ac:dyDescent="0.2">
      <c r="A104" t="s">
        <v>2</v>
      </c>
      <c r="B104" t="s">
        <v>7</v>
      </c>
      <c r="C104" t="s">
        <v>13</v>
      </c>
      <c r="D104" t="s">
        <v>52</v>
      </c>
      <c r="E104" t="s">
        <v>49</v>
      </c>
      <c r="F104" s="5">
        <v>38938</v>
      </c>
      <c r="G104" s="6">
        <v>6</v>
      </c>
      <c r="H104" s="3">
        <v>369874</v>
      </c>
    </row>
    <row r="105" spans="1:8" x14ac:dyDescent="0.2">
      <c r="A105" t="s">
        <v>2</v>
      </c>
      <c r="B105" t="s">
        <v>7</v>
      </c>
      <c r="C105" t="s">
        <v>36</v>
      </c>
      <c r="D105" t="s">
        <v>53</v>
      </c>
      <c r="E105" t="s">
        <v>46</v>
      </c>
      <c r="F105" s="5">
        <v>39237</v>
      </c>
      <c r="G105" s="6">
        <v>6</v>
      </c>
      <c r="H105" s="3">
        <v>369874</v>
      </c>
    </row>
    <row r="106" spans="1:8" x14ac:dyDescent="0.2">
      <c r="A106" t="s">
        <v>1</v>
      </c>
      <c r="B106" t="s">
        <v>9</v>
      </c>
      <c r="C106" t="s">
        <v>21</v>
      </c>
      <c r="D106" t="s">
        <v>54</v>
      </c>
      <c r="E106" t="s">
        <v>44</v>
      </c>
      <c r="F106" s="5">
        <v>39115</v>
      </c>
      <c r="G106" s="6">
        <v>6</v>
      </c>
      <c r="H106" s="3">
        <v>369874</v>
      </c>
    </row>
    <row r="107" spans="1:8" x14ac:dyDescent="0.2">
      <c r="A107" t="s">
        <v>3</v>
      </c>
      <c r="B107" t="s">
        <v>9</v>
      </c>
      <c r="C107" t="s">
        <v>38</v>
      </c>
      <c r="D107" t="s">
        <v>55</v>
      </c>
      <c r="E107" t="s">
        <v>46</v>
      </c>
      <c r="F107" s="5">
        <v>39303</v>
      </c>
      <c r="G107" s="6">
        <v>6</v>
      </c>
      <c r="H107" s="3">
        <v>380540</v>
      </c>
    </row>
    <row r="108" spans="1:8" x14ac:dyDescent="0.2">
      <c r="A108" t="s">
        <v>1</v>
      </c>
      <c r="B108" t="s">
        <v>8</v>
      </c>
      <c r="C108" t="s">
        <v>14</v>
      </c>
      <c r="D108" t="s">
        <v>56</v>
      </c>
      <c r="E108" t="s">
        <v>49</v>
      </c>
      <c r="F108" s="5">
        <v>38938</v>
      </c>
      <c r="G108" s="6">
        <v>6</v>
      </c>
      <c r="H108" s="3">
        <v>380540</v>
      </c>
    </row>
    <row r="109" spans="1:8" x14ac:dyDescent="0.2">
      <c r="A109" t="s">
        <v>40</v>
      </c>
      <c r="B109" t="s">
        <v>7</v>
      </c>
      <c r="C109" t="s">
        <v>36</v>
      </c>
      <c r="D109" t="s">
        <v>52</v>
      </c>
      <c r="E109" t="s">
        <v>49</v>
      </c>
      <c r="F109" s="5">
        <v>38882</v>
      </c>
      <c r="G109" s="6">
        <v>6</v>
      </c>
      <c r="H109" s="3">
        <v>380540</v>
      </c>
    </row>
    <row r="110" spans="1:8" x14ac:dyDescent="0.2">
      <c r="A110" t="s">
        <v>3</v>
      </c>
      <c r="B110" t="s">
        <v>7</v>
      </c>
      <c r="C110" t="s">
        <v>36</v>
      </c>
      <c r="D110" t="s">
        <v>53</v>
      </c>
      <c r="E110" t="s">
        <v>50</v>
      </c>
      <c r="F110" s="5">
        <v>39372</v>
      </c>
      <c r="G110" s="6">
        <v>6</v>
      </c>
      <c r="H110" s="3">
        <v>652410</v>
      </c>
    </row>
    <row r="111" spans="1:8" x14ac:dyDescent="0.2">
      <c r="A111" t="s">
        <v>3</v>
      </c>
      <c r="B111" t="s">
        <v>6</v>
      </c>
      <c r="C111" t="s">
        <v>12</v>
      </c>
      <c r="D111" t="s">
        <v>54</v>
      </c>
      <c r="E111" t="s">
        <v>49</v>
      </c>
      <c r="F111" s="5">
        <v>38938</v>
      </c>
      <c r="G111" s="6">
        <v>6</v>
      </c>
      <c r="H111" s="3">
        <v>652410</v>
      </c>
    </row>
    <row r="112" spans="1:8" x14ac:dyDescent="0.2">
      <c r="A112" t="s">
        <v>3</v>
      </c>
      <c r="B112" t="s">
        <v>6</v>
      </c>
      <c r="C112" t="s">
        <v>17</v>
      </c>
      <c r="D112" t="s">
        <v>55</v>
      </c>
      <c r="E112" t="s">
        <v>50</v>
      </c>
      <c r="F112" s="5">
        <v>39469</v>
      </c>
      <c r="G112" s="6">
        <v>6</v>
      </c>
      <c r="H112" s="3">
        <v>652410</v>
      </c>
    </row>
    <row r="113" spans="1:8" x14ac:dyDescent="0.2">
      <c r="A113" t="s">
        <v>2</v>
      </c>
      <c r="B113" t="s">
        <v>9</v>
      </c>
      <c r="C113" t="s">
        <v>15</v>
      </c>
      <c r="D113" t="s">
        <v>56</v>
      </c>
      <c r="E113" t="s">
        <v>46</v>
      </c>
      <c r="F113" s="5">
        <v>39368</v>
      </c>
      <c r="G113" s="6">
        <v>6</v>
      </c>
      <c r="H113" s="3">
        <v>652410</v>
      </c>
    </row>
    <row r="114" spans="1:8" x14ac:dyDescent="0.2">
      <c r="A114" t="s">
        <v>2</v>
      </c>
      <c r="B114" t="s">
        <v>9</v>
      </c>
      <c r="C114" t="s">
        <v>21</v>
      </c>
      <c r="D114" t="s">
        <v>52</v>
      </c>
      <c r="E114" t="s">
        <v>44</v>
      </c>
      <c r="F114" s="5">
        <v>38872</v>
      </c>
      <c r="G114" s="6">
        <v>6</v>
      </c>
      <c r="H114" s="3">
        <v>652410</v>
      </c>
    </row>
    <row r="115" spans="1:8" x14ac:dyDescent="0.2">
      <c r="A115" t="s">
        <v>1</v>
      </c>
      <c r="B115" t="s">
        <v>6</v>
      </c>
      <c r="C115" t="s">
        <v>32</v>
      </c>
      <c r="D115" t="s">
        <v>57</v>
      </c>
      <c r="E115" t="s">
        <v>50</v>
      </c>
      <c r="F115" s="5">
        <v>39270</v>
      </c>
      <c r="G115" s="6">
        <v>6</v>
      </c>
      <c r="H115" s="3">
        <v>652410</v>
      </c>
    </row>
  </sheetData>
  <phoneticPr fontId="1" type="noConversion"/>
  <pageMargins left="0.75" right="0.75" top="1" bottom="1" header="0.5" footer="0.5"/>
  <pageSetup paperSize="9" orientation="landscape" r:id="rId1"/>
  <headerFooter alignWithMargins="0"/>
</worksheet>
</file>

<file path=docProps/app.xml><?xml version="1.0" encoding="utf-8"?>
<Properties xmlns="http://schemas.openxmlformats.org/officeDocument/2006/extended-properties" xmlns:vt="http://schemas.openxmlformats.org/officeDocument/2006/docPropsVTypes">
  <Application>Microsoft Excel</Application>
  <DocSecurity>0</DocSecurity>
  <ScaleCrop>false</ScaleCrop>
  <HeadingPairs>
    <vt:vector size="2" baseType="variant">
      <vt:variant>
        <vt:lpstr>Worksheets</vt:lpstr>
      </vt:variant>
      <vt:variant>
        <vt:i4>1</vt:i4>
      </vt:variant>
    </vt:vector>
  </HeadingPairs>
  <TitlesOfParts>
    <vt:vector size="1" baseType="lpstr">
      <vt:lpstr>Sales Data</vt:lpstr>
    </vt:vector>
  </TitlesOfParts>
  <Company/>
  <LinksUpToDate>false</LinksUpToDate>
  <SharedDoc>false</SharedDoc>
  <HyperlinksChanged>false</HyperlinksChanged>
  <AppVersion>16.0300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Anton</dc:creator>
  <cp:lastModifiedBy>Anton Porteus</cp:lastModifiedBy>
  <cp:lastPrinted>2008-05-11T03:10:49Z</cp:lastPrinted>
  <dcterms:created xsi:type="dcterms:W3CDTF">2008-05-06T07:38:51Z</dcterms:created>
  <dcterms:modified xsi:type="dcterms:W3CDTF">2019-05-02T22:54:51Z</dcterms:modified>
</cp:coreProperties>
</file>